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27.jpeg" ContentType="image/jpeg"/>
  <Override PartName="/ppt/media/image26.jpeg" ContentType="image/jpeg"/>
  <Override PartName="/ppt/media/image25.jpeg" ContentType="image/jpeg"/>
  <Override PartName="/ppt/media/image24.jpeg" ContentType="image/jpeg"/>
  <Override PartName="/ppt/media/image23.jpeg" ContentType="image/jpeg"/>
  <Override PartName="/ppt/media/image22.jpeg" ContentType="image/jpeg"/>
  <Override PartName="/ppt/media/image21.jpeg" ContentType="image/jpeg"/>
  <Override PartName="/ppt/media/image20.jpeg" ContentType="image/jpeg"/>
  <Override PartName="/ppt/media/image19.jpeg" ContentType="image/jpeg"/>
  <Override PartName="/ppt/media/image18.jpeg" ContentType="image/jpeg"/>
  <Override PartName="/ppt/media/image17.jpeg" ContentType="image/jpe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5.png" ContentType="image/png"/>
  <Override PartName="/ppt/media/image6.jpeg" ContentType="image/jpe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9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5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6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C9DB0975-135B-4DA3-879F-A52386F9D9B9}" type="datetime"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2/20/20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B6295C32-1B21-438E-BC80-4F70A5C89F75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183DCFA4-348D-4E09-9DCC-D52DE0C0C7FE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2/20/20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856DBD8-9D92-4CEB-A74D-70D577B1771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1"/>
          <p:cNvGrpSpPr/>
          <p:nvPr/>
        </p:nvGrpSpPr>
        <p:grpSpPr>
          <a:xfrm>
            <a:off x="0" y="-8640"/>
            <a:ext cx="12191760" cy="6866640"/>
            <a:chOff x="0" y="-8640"/>
            <a:chExt cx="12191760" cy="6866640"/>
          </a:xfrm>
        </p:grpSpPr>
        <p:sp>
          <p:nvSpPr>
            <p:cNvPr id="89" name="Line 2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90" name="Line 3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91" name="CustomShape 4"/>
            <p:cNvSpPr/>
            <p:nvPr/>
          </p:nvSpPr>
          <p:spPr>
            <a:xfrm>
              <a:off x="9181440" y="-8640"/>
              <a:ext cx="3007080" cy="686628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00" dir="5400000" dist="254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2" name="CustomShape 5"/>
            <p:cNvSpPr/>
            <p:nvPr/>
          </p:nvSpPr>
          <p:spPr>
            <a:xfrm>
              <a:off x="9603360" y="-8640"/>
              <a:ext cx="2588040" cy="686628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00" dir="5400000" dist="254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3" name="CustomShape 6"/>
            <p:cNvSpPr/>
            <p:nvPr/>
          </p:nvSpPr>
          <p:spPr>
            <a:xfrm>
              <a:off x="8932320" y="3048120"/>
              <a:ext cx="3259440" cy="380952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00" dir="5400000" dist="254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4" name="CustomShape 7"/>
            <p:cNvSpPr/>
            <p:nvPr/>
          </p:nvSpPr>
          <p:spPr>
            <a:xfrm>
              <a:off x="9334440" y="-8640"/>
              <a:ext cx="2854080" cy="686628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00" dir="5400000" dist="254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5" name="CustomShape 8"/>
            <p:cNvSpPr/>
            <p:nvPr/>
          </p:nvSpPr>
          <p:spPr>
            <a:xfrm>
              <a:off x="10898640" y="-8640"/>
              <a:ext cx="1289880" cy="686628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00" dir="5400000" dist="254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6" name="CustomShape 9"/>
            <p:cNvSpPr/>
            <p:nvPr/>
          </p:nvSpPr>
          <p:spPr>
            <a:xfrm>
              <a:off x="10938960" y="-8640"/>
              <a:ext cx="1249560" cy="686628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00" dir="5400000" dist="254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7" name="CustomShape 10"/>
            <p:cNvSpPr/>
            <p:nvPr/>
          </p:nvSpPr>
          <p:spPr>
            <a:xfrm>
              <a:off x="10371600" y="3589920"/>
              <a:ext cx="1816920" cy="32677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00" dir="5400000" dist="254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8" name="CustomShape 11"/>
            <p:cNvSpPr/>
            <p:nvPr/>
          </p:nvSpPr>
          <p:spPr>
            <a:xfrm>
              <a:off x="0" y="4013280"/>
              <a:ext cx="448200" cy="284436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00" dir="5400000" dist="254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99" name="PlaceHolder 12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0" name="PlaceHolder 13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Edit Master text styles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Trebuchet MS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Trebuchet MS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Trebuchet MS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Trebuchet MS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Trebuchet MS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Trebuchet MS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Trebuchet MS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01" name="PlaceHolder 14"/>
          <p:cNvSpPr>
            <a:spLocks noGrp="1"/>
          </p:cNvSpPr>
          <p:nvPr>
            <p:ph type="dt"/>
          </p:nvPr>
        </p:nvSpPr>
        <p:spPr>
          <a:xfrm>
            <a:off x="7205040" y="6041520"/>
            <a:ext cx="9115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5662550-C4F2-46A7-B4C0-807D6E41102B}" type="datetime">
              <a:rPr b="0" lang="en-US" sz="900" spc="-1" strike="noStrike">
                <a:solidFill>
                  <a:srgbClr val="8b8b8b"/>
                </a:solidFill>
                <a:latin typeface="Trebuchet MS"/>
              </a:rPr>
              <a:t>2/20/20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2" name="PlaceHolder 15"/>
          <p:cNvSpPr>
            <a:spLocks noGrp="1"/>
          </p:cNvSpPr>
          <p:nvPr>
            <p:ph type="ftr"/>
          </p:nvPr>
        </p:nvSpPr>
        <p:spPr>
          <a:xfrm>
            <a:off x="677160" y="6041520"/>
            <a:ext cx="6297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3" name="PlaceHolder 16"/>
          <p:cNvSpPr>
            <a:spLocks noGrp="1"/>
          </p:cNvSpPr>
          <p:nvPr>
            <p:ph type="sldNum"/>
          </p:nvPr>
        </p:nvSpPr>
        <p:spPr>
          <a:xfrm>
            <a:off x="8590680" y="6041520"/>
            <a:ext cx="6829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FA41C88-83CC-4243-9089-A42D1AEE79B1}" type="slidenum">
              <a:rPr b="0" lang="en-US" sz="900" spc="-1" strike="noStrike">
                <a:solidFill>
                  <a:srgbClr val="90c226"/>
                </a:solidFill>
                <a:latin typeface="Trebuchet MS"/>
              </a:rPr>
              <a:t>1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"/>
          <p:cNvGrpSpPr/>
          <p:nvPr/>
        </p:nvGrpSpPr>
        <p:grpSpPr>
          <a:xfrm>
            <a:off x="-15840" y="0"/>
            <a:ext cx="12229560" cy="6855840"/>
            <a:chOff x="-15840" y="0"/>
            <a:chExt cx="12229560" cy="6855840"/>
          </a:xfrm>
        </p:grpSpPr>
        <p:pic>
          <p:nvPicPr>
            <p:cNvPr id="141" name="Picture 7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88520" cy="685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2" name="CustomShape 2"/>
            <p:cNvSpPr/>
            <p:nvPr/>
          </p:nvSpPr>
          <p:spPr>
            <a:xfrm>
              <a:off x="608040" y="609480"/>
              <a:ext cx="10972440" cy="5638320"/>
            </a:xfrm>
            <a:prstGeom prst="rect">
              <a:avLst/>
            </a:prstGeom>
            <a:noFill/>
            <a:ln w="15840"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43" name="Picture 9" descr=""/>
            <p:cNvPicPr/>
            <p:nvPr/>
          </p:nvPicPr>
          <p:blipFill>
            <a:blip r:embed="rId4"/>
            <a:stretch/>
          </p:blipFill>
          <p:spPr>
            <a:xfrm>
              <a:off x="-15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4" name="Picture 10" descr=""/>
            <p:cNvPicPr/>
            <p:nvPr/>
          </p:nvPicPr>
          <p:blipFill>
            <a:blip r:embed="rId5"/>
            <a:stretch/>
          </p:blipFill>
          <p:spPr>
            <a:xfrm>
              <a:off x="11436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5" name="Line 3"/>
          <p:cNvSpPr/>
          <p:nvPr/>
        </p:nvSpPr>
        <p:spPr>
          <a:xfrm>
            <a:off x="1396080" y="2421360"/>
            <a:ext cx="940716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6" name="PlaceHolder 4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</p:spPr>
        <p:txBody>
          <a:bodyPr/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Edit Master text styles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Second level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2" marL="12002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800" spc="-1" strike="noStrike">
                <a:solidFill>
                  <a:srgbClr val="262626"/>
                </a:solidFill>
                <a:latin typeface="Garamond"/>
              </a:rPr>
              <a:t>Third level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3" marL="1542960" indent="-1710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600" spc="-1" strike="noStrike">
                <a:solidFill>
                  <a:srgbClr val="262626"/>
                </a:solidFill>
                <a:latin typeface="Garamond"/>
              </a:rPr>
              <a:t>Fourth level</a:t>
            </a:r>
            <a:endParaRPr b="0" lang="en-US" sz="1600" spc="-1" strike="noStrike">
              <a:solidFill>
                <a:srgbClr val="262626"/>
              </a:solidFill>
              <a:latin typeface="Garamond"/>
            </a:endParaRPr>
          </a:p>
          <a:p>
            <a:pPr lvl="4" marL="20001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400" spc="-1" strike="noStrike">
                <a:solidFill>
                  <a:srgbClr val="262626"/>
                </a:solidFill>
                <a:latin typeface="Garamond"/>
              </a:rPr>
              <a:t>Fifth level</a:t>
            </a:r>
            <a:endParaRPr b="0" lang="en-US" sz="1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48" name="PlaceHolder 6"/>
          <p:cNvSpPr>
            <a:spLocks noGrp="1"/>
          </p:cNvSpPr>
          <p:nvPr>
            <p:ph type="dt"/>
          </p:nvPr>
        </p:nvSpPr>
        <p:spPr>
          <a:xfrm>
            <a:off x="8677440" y="5969160"/>
            <a:ext cx="1599840" cy="2790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6B4B768-1C62-4F57-BECE-2C870FA8E9A3}" type="datetime">
              <a:rPr b="0" lang="en-US" sz="1000" spc="-1" strike="noStrike">
                <a:solidFill>
                  <a:srgbClr val="000000"/>
                </a:solidFill>
                <a:latin typeface="Garamond"/>
              </a:rPr>
              <a:t>2/20/20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49" name="PlaceHolder 7"/>
          <p:cNvSpPr>
            <a:spLocks noGrp="1"/>
          </p:cNvSpPr>
          <p:nvPr>
            <p:ph type="ftr"/>
          </p:nvPr>
        </p:nvSpPr>
        <p:spPr>
          <a:xfrm>
            <a:off x="1295280" y="5969160"/>
            <a:ext cx="7305480" cy="27900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50" name="PlaceHolder 8"/>
          <p:cNvSpPr>
            <a:spLocks noGrp="1"/>
          </p:cNvSpPr>
          <p:nvPr>
            <p:ph type="sldNum"/>
          </p:nvPr>
        </p:nvSpPr>
        <p:spPr>
          <a:xfrm>
            <a:off x="10353960" y="5969160"/>
            <a:ext cx="542160" cy="2790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F9BADB6-E814-4CB9-A17D-979D0E61312E}" type="slidenum">
              <a:rPr b="0" lang="en-US" sz="1000" spc="-1" strike="noStrike">
                <a:solidFill>
                  <a:srgbClr val="000000"/>
                </a:solidFill>
                <a:latin typeface="Garamond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8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189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19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192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Edit Master text styles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FD19BA72-8BCD-4E57-8983-C6F2F10CDFC1}" type="datetime"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2/20/20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196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97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9CC58A5A-B3F1-444C-8846-CABCD2A7A137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1565640" y="1625400"/>
            <a:ext cx="9143640" cy="12049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Fish-Ai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1385280" y="3131280"/>
            <a:ext cx="9143640" cy="63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8ad0d6"/>
                </a:solidFill>
                <a:latin typeface="Century Gothic"/>
              </a:rPr>
              <a:t>Ai based integrated farm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36" name="Picture 3" descr=""/>
          <p:cNvPicPr/>
          <p:nvPr/>
        </p:nvPicPr>
        <p:blipFill>
          <a:blip r:embed="rId1"/>
          <a:stretch/>
        </p:blipFill>
        <p:spPr>
          <a:xfrm>
            <a:off x="9136440" y="5574600"/>
            <a:ext cx="1683360" cy="52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Problem Statement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8" name="Content Placeholder 4" descr=""/>
          <p:cNvPicPr/>
          <p:nvPr/>
        </p:nvPicPr>
        <p:blipFill>
          <a:blip r:embed="rId1"/>
          <a:stretch/>
        </p:blipFill>
        <p:spPr>
          <a:xfrm>
            <a:off x="3648240" y="2428920"/>
            <a:ext cx="4895640" cy="3180960"/>
          </a:xfrm>
          <a:prstGeom prst="rect">
            <a:avLst/>
          </a:prstGeom>
          <a:ln>
            <a:noFill/>
          </a:ln>
        </p:spPr>
      </p:pic>
      <p:sp>
        <p:nvSpPr>
          <p:cNvPr id="239" name="CustomShape 2"/>
          <p:cNvSpPr/>
          <p:nvPr/>
        </p:nvSpPr>
        <p:spPr>
          <a:xfrm>
            <a:off x="4101120" y="5822280"/>
            <a:ext cx="42944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Figure: Population and Land in Bangladesh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8936280" y="2216880"/>
            <a:ext cx="285372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     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Cultivatable Land (m.ha)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Population(Crore)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9033120" y="2618640"/>
            <a:ext cx="110520" cy="12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242" name="CustomShape 5"/>
          <p:cNvSpPr/>
          <p:nvPr/>
        </p:nvSpPr>
        <p:spPr>
          <a:xfrm>
            <a:off x="9033120" y="3144600"/>
            <a:ext cx="110520" cy="12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243" name="CustomShape 6"/>
          <p:cNvSpPr/>
          <p:nvPr/>
        </p:nvSpPr>
        <p:spPr>
          <a:xfrm>
            <a:off x="1063800" y="1616760"/>
            <a:ext cx="837072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Population in Bangladesh is increasing but the agricultural production is decreasing. The production of food can not keep pace with our increasing people.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838080" y="365040"/>
            <a:ext cx="10515240" cy="867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Solution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5" name="Content Placeholder 3" descr=""/>
          <p:cNvPicPr/>
          <p:nvPr/>
        </p:nvPicPr>
        <p:blipFill>
          <a:blip r:embed="rId1"/>
          <a:stretch/>
        </p:blipFill>
        <p:spPr>
          <a:xfrm>
            <a:off x="624600" y="4949640"/>
            <a:ext cx="3028680" cy="1409400"/>
          </a:xfrm>
          <a:prstGeom prst="rect">
            <a:avLst/>
          </a:prstGeom>
          <a:ln>
            <a:noFill/>
          </a:ln>
        </p:spPr>
      </p:pic>
      <p:pic>
        <p:nvPicPr>
          <p:cNvPr id="246" name="Picture 4" descr=""/>
          <p:cNvPicPr/>
          <p:nvPr/>
        </p:nvPicPr>
        <p:blipFill>
          <a:blip r:embed="rId2"/>
          <a:stretch/>
        </p:blipFill>
        <p:spPr>
          <a:xfrm>
            <a:off x="6371280" y="1126440"/>
            <a:ext cx="5820480" cy="4707720"/>
          </a:xfrm>
          <a:prstGeom prst="rect">
            <a:avLst/>
          </a:prstGeom>
          <a:ln>
            <a:noFill/>
          </a:ln>
        </p:spPr>
      </p:pic>
      <p:pic>
        <p:nvPicPr>
          <p:cNvPr id="247" name="Picture 2" descr=""/>
          <p:cNvPicPr/>
          <p:nvPr/>
        </p:nvPicPr>
        <p:blipFill>
          <a:blip r:embed="rId3"/>
          <a:stretch/>
        </p:blipFill>
        <p:spPr>
          <a:xfrm>
            <a:off x="1870200" y="1517760"/>
            <a:ext cx="1422000" cy="2251080"/>
          </a:xfrm>
          <a:prstGeom prst="rect">
            <a:avLst/>
          </a:prstGeom>
          <a:ln>
            <a:noFill/>
          </a:ln>
        </p:spPr>
      </p:pic>
      <p:pic>
        <p:nvPicPr>
          <p:cNvPr id="248" name="Picture 7" descr=""/>
          <p:cNvPicPr/>
          <p:nvPr/>
        </p:nvPicPr>
        <p:blipFill>
          <a:blip r:embed="rId4"/>
          <a:stretch/>
        </p:blipFill>
        <p:spPr>
          <a:xfrm>
            <a:off x="5721840" y="3049920"/>
            <a:ext cx="3559320" cy="3138480"/>
          </a:xfrm>
          <a:prstGeom prst="rect">
            <a:avLst/>
          </a:prstGeom>
          <a:ln>
            <a:noFill/>
          </a:ln>
        </p:spPr>
      </p:pic>
      <p:sp>
        <p:nvSpPr>
          <p:cNvPr id="249" name="CustomShape 2"/>
          <p:cNvSpPr/>
          <p:nvPr/>
        </p:nvSpPr>
        <p:spPr>
          <a:xfrm rot="10800000">
            <a:off x="6046560" y="6054480"/>
            <a:ext cx="2230200" cy="2196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Content Placeholder 3" descr=""/>
          <p:cNvPicPr/>
          <p:nvPr/>
        </p:nvPicPr>
        <p:blipFill>
          <a:blip r:embed="rId1"/>
          <a:stretch/>
        </p:blipFill>
        <p:spPr>
          <a:xfrm>
            <a:off x="384840" y="737640"/>
            <a:ext cx="6576840" cy="49006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1274760" y="5969880"/>
            <a:ext cx="6608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Figure: Overall System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2" name="Picture 2" descr=""/>
          <p:cNvPicPr/>
          <p:nvPr/>
        </p:nvPicPr>
        <p:blipFill>
          <a:blip r:embed="rId2"/>
          <a:stretch/>
        </p:blipFill>
        <p:spPr>
          <a:xfrm>
            <a:off x="7556400" y="1207080"/>
            <a:ext cx="4426920" cy="396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838080" y="365040"/>
            <a:ext cx="10515240" cy="887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Beneficial Scenario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254" name="Picture 2" descr=""/>
          <p:cNvPicPr/>
          <p:nvPr/>
        </p:nvPicPr>
        <p:blipFill>
          <a:blip r:embed="rId1"/>
          <a:stretch/>
        </p:blipFill>
        <p:spPr>
          <a:xfrm>
            <a:off x="6670080" y="1482840"/>
            <a:ext cx="2598120" cy="1731960"/>
          </a:xfrm>
          <a:prstGeom prst="rect">
            <a:avLst/>
          </a:prstGeom>
          <a:ln>
            <a:noFill/>
          </a:ln>
        </p:spPr>
      </p:pic>
      <p:pic>
        <p:nvPicPr>
          <p:cNvPr id="255" name="Picture 4" descr=""/>
          <p:cNvPicPr/>
          <p:nvPr/>
        </p:nvPicPr>
        <p:blipFill>
          <a:blip r:embed="rId2"/>
          <a:stretch/>
        </p:blipFill>
        <p:spPr>
          <a:xfrm>
            <a:off x="6670800" y="3529800"/>
            <a:ext cx="1204920" cy="802800"/>
          </a:xfrm>
          <a:prstGeom prst="rect">
            <a:avLst/>
          </a:prstGeom>
          <a:ln>
            <a:noFill/>
          </a:ln>
        </p:spPr>
      </p:pic>
      <p:pic>
        <p:nvPicPr>
          <p:cNvPr id="256" name="Picture 6" descr=""/>
          <p:cNvPicPr/>
          <p:nvPr/>
        </p:nvPicPr>
        <p:blipFill>
          <a:blip r:embed="rId3"/>
          <a:stretch/>
        </p:blipFill>
        <p:spPr>
          <a:xfrm>
            <a:off x="7969320" y="3444840"/>
            <a:ext cx="1535760" cy="1076760"/>
          </a:xfrm>
          <a:prstGeom prst="rect">
            <a:avLst/>
          </a:prstGeom>
          <a:ln>
            <a:noFill/>
          </a:ln>
        </p:spPr>
      </p:pic>
      <p:pic>
        <p:nvPicPr>
          <p:cNvPr id="257" name="Picture 10" descr=""/>
          <p:cNvPicPr/>
          <p:nvPr/>
        </p:nvPicPr>
        <p:blipFill>
          <a:blip r:embed="rId4"/>
          <a:stretch/>
        </p:blipFill>
        <p:spPr>
          <a:xfrm>
            <a:off x="6671160" y="4578480"/>
            <a:ext cx="1204200" cy="802080"/>
          </a:xfrm>
          <a:prstGeom prst="rect">
            <a:avLst/>
          </a:prstGeom>
          <a:ln>
            <a:noFill/>
          </a:ln>
        </p:spPr>
      </p:pic>
      <p:pic>
        <p:nvPicPr>
          <p:cNvPr id="258" name="Picture 12" descr=""/>
          <p:cNvPicPr/>
          <p:nvPr/>
        </p:nvPicPr>
        <p:blipFill>
          <a:blip r:embed="rId5"/>
          <a:stretch/>
        </p:blipFill>
        <p:spPr>
          <a:xfrm>
            <a:off x="8224560" y="4557960"/>
            <a:ext cx="1280880" cy="822600"/>
          </a:xfrm>
          <a:prstGeom prst="rect">
            <a:avLst/>
          </a:prstGeom>
          <a:ln>
            <a:noFill/>
          </a:ln>
        </p:spPr>
      </p:pic>
      <p:sp>
        <p:nvSpPr>
          <p:cNvPr id="259" name="CustomShape 2"/>
          <p:cNvSpPr/>
          <p:nvPr/>
        </p:nvSpPr>
        <p:spPr>
          <a:xfrm>
            <a:off x="1163880" y="2078280"/>
            <a:ext cx="4405320" cy="25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Fresh Food (Fish, Vegetables)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Environmental impact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Social impact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Family Business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Leisure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Entertainment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Breathing Space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Hobby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Market Size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1295280" y="2557080"/>
            <a:ext cx="9600840" cy="3318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Segoe UI"/>
                <a:ea typeface="DejaVu Sans"/>
              </a:rPr>
              <a:t>Primary Location of operation: Dhaka City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Segoe UI"/>
                <a:ea typeface="DejaVu Sans"/>
              </a:rPr>
              <a:t>300 thousand buildings in Dhaka city.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Segoe UI"/>
                <a:ea typeface="DejaVu Sans"/>
              </a:rPr>
              <a:t>Competitive Advantage: We use Artificial Intelligence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Sales and Market Strategy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295280" y="2557080"/>
            <a:ext cx="9600840" cy="3318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Blog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Post on social media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Sponsor an event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Company Website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Referrals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672120" y="28864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Thank you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</TotalTime>
  <Application>LibreOffice/6.0.7.3$Linux_X86_64 LibreOffice_project/00m0$Build-3</Application>
  <Words>130</Words>
  <Paragraphs>37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2019-10-10T20:41:30Z</dcterms:created>
  <dc:creator>Ashik</dc:creator>
  <dc:description/>
  <dc:language>en-US</dc:language>
  <cp:lastModifiedBy/>
  <dcterms:modified xsi:type="dcterms:W3CDTF">2020-02-20T13:18:31Z</dcterms:modified>
  <cp:revision>28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